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73" r:id="rId2"/>
    <p:sldId id="263" r:id="rId3"/>
    <p:sldId id="271" r:id="rId4"/>
    <p:sldId id="272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52" d="100"/>
          <a:sy n="52" d="100"/>
        </p:scale>
        <p:origin x="-816" y="-11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975590"/>
            <a:ext cx="6517482" cy="188191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2914651"/>
            <a:ext cx="6517482" cy="10286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1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217030"/>
            <a:ext cx="7773324" cy="6087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9" y="523696"/>
            <a:ext cx="7366899" cy="2410602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2" y="3831546"/>
            <a:ext cx="7773339" cy="511854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2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457200"/>
            <a:ext cx="7773339" cy="2570434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2" y="3153616"/>
            <a:ext cx="7773339" cy="1189785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8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24467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707524"/>
            <a:ext cx="6564224" cy="44609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2" y="3279598"/>
            <a:ext cx="7773339" cy="10657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565625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2451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8066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1604042"/>
            <a:ext cx="7773339" cy="188387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2" y="3496751"/>
            <a:ext cx="7773339" cy="855483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1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2" y="457200"/>
            <a:ext cx="7773339" cy="1203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2474232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207517"/>
            <a:ext cx="2474232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3" y="1775320"/>
            <a:ext cx="246864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3" y="2207517"/>
            <a:ext cx="2477513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1775320"/>
            <a:ext cx="2478696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207517"/>
            <a:ext cx="2478696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33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2" y="458079"/>
            <a:ext cx="7773339" cy="12029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2" y="3153615"/>
            <a:ext cx="2472307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2" y="1775320"/>
            <a:ext cx="2472307" cy="1143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2" y="3585811"/>
            <a:ext cx="2472307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70" y="3153615"/>
            <a:ext cx="247637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1775320"/>
            <a:ext cx="2477514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3585811"/>
            <a:ext cx="2477514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5" y="3153615"/>
            <a:ext cx="247551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1775320"/>
            <a:ext cx="2478696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3585810"/>
            <a:ext cx="2478790" cy="75759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4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2" y="1775321"/>
            <a:ext cx="7773339" cy="2568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2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57202"/>
            <a:ext cx="1914995" cy="38861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2" y="457202"/>
            <a:ext cx="5744043" cy="38861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5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6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21424"/>
            <a:ext cx="7763814" cy="205261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743094"/>
            <a:ext cx="7763814" cy="102613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7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9"/>
            <a:ext cx="7773338" cy="1197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3829520" cy="2568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775320"/>
            <a:ext cx="3829050" cy="2568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9"/>
            <a:ext cx="7773338" cy="1197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1778263"/>
            <a:ext cx="3655106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2288260"/>
            <a:ext cx="3829520" cy="20551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8" y="1778263"/>
            <a:ext cx="3661353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1" y="2288260"/>
            <a:ext cx="3829051" cy="20551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2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2951766" cy="1517439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457201"/>
            <a:ext cx="4650122" cy="3886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2" y="1974639"/>
            <a:ext cx="2951767" cy="2368761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9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457200"/>
            <a:ext cx="4451227" cy="1517441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3" y="457201"/>
            <a:ext cx="2441519" cy="38862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974640"/>
            <a:ext cx="4451212" cy="2368760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5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463889"/>
            <a:ext cx="7773338" cy="119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2" y="1775321"/>
            <a:ext cx="7773339" cy="256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DF711C9-394E-415F-9EB4-1A5A507DBEAF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2" y="4412457"/>
            <a:ext cx="500466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0" y="4412457"/>
            <a:ext cx="57316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D9D1A9-4640-4B4B-A48A-DD63E9B89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98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664208"/>
            <a:ext cx="6517482" cy="1193292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你配得至聖尊榮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0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365760"/>
            <a:ext cx="7772870" cy="4629321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耶穌，你配得至聖尊榮，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耶穌，當受最高讚美。</a:t>
            </a:r>
            <a:br>
              <a:rPr lang="zh-TW" altLang="en-US" sz="4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願全地響應，諸天唱和，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來尊崇主聖名超乎萬名。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54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92608"/>
            <a:ext cx="7772870" cy="470247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讓我們屈膝俯伏敬拜祂，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因祂聖名，萬膝要跪拜；</a:t>
            </a:r>
            <a:br>
              <a:rPr lang="zh-TW" altLang="en-US" sz="4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讓萬口承認：祂是主耶穌，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全能神，今我榮耀你。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54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92608"/>
            <a:ext cx="7772870" cy="4702473"/>
          </a:xfrm>
        </p:spPr>
        <p:txBody>
          <a:bodyPr>
            <a:normAutofit lnSpcReduction="10000"/>
          </a:bodyPr>
          <a:lstStyle/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但願尊貴、頌讚和權能，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都歸於你，都歸於你；</a:t>
            </a:r>
            <a:br>
              <a:rPr lang="zh-TW" altLang="en-US" sz="4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願尊貴、頌讚和權能，</a:t>
            </a:r>
            <a:endParaRPr lang="en-US" altLang="zh-TW" sz="4800" dirty="0" smtClean="0">
              <a:latin typeface="DFKai-SB" pitchFamily="65" charset="-120"/>
              <a:ea typeface="DFKai-SB" pitchFamily="65" charset="-120"/>
            </a:endParaRPr>
          </a:p>
          <a:p>
            <a:pPr marL="36900" indent="0" algn="ctr">
              <a:buNone/>
            </a:pP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都歸於你，都歸於你；</a:t>
            </a:r>
            <a:br>
              <a:rPr lang="zh-TW" altLang="en-US" sz="48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4800" dirty="0" smtClean="0">
                <a:latin typeface="DFKai-SB" pitchFamily="65" charset="-120"/>
                <a:ea typeface="DFKai-SB" pitchFamily="65" charset="-120"/>
              </a:rPr>
              <a:t>主耶穌，永活真神兒子。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54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149</TotalTime>
  <Words>71</Words>
  <Application>Microsoft Office PowerPoint</Application>
  <PresentationFormat>On-screen Show (16:9)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Droplet</vt:lpstr>
      <vt:lpstr>你配得至聖尊榮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Meei Wu</dc:creator>
  <cp:lastModifiedBy>wsc</cp:lastModifiedBy>
  <cp:revision>24</cp:revision>
  <dcterms:created xsi:type="dcterms:W3CDTF">2013-03-29T00:43:09Z</dcterms:created>
  <dcterms:modified xsi:type="dcterms:W3CDTF">2018-11-22T02:24:45Z</dcterms:modified>
</cp:coreProperties>
</file>