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73" r:id="rId2"/>
    <p:sldId id="263" r:id="rId3"/>
    <p:sldId id="271" r:id="rId4"/>
    <p:sldId id="27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52" d="100"/>
          <a:sy n="52" d="100"/>
        </p:scale>
        <p:origin x="-816" y="-11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975590"/>
            <a:ext cx="6517482" cy="188191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2914651"/>
            <a:ext cx="6517482" cy="10286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9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3831546"/>
            <a:ext cx="7773339" cy="51185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457200"/>
            <a:ext cx="7773339" cy="2570434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8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3279598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06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1604042"/>
            <a:ext cx="7773339" cy="188387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2" y="457200"/>
            <a:ext cx="7773339" cy="1203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3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3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3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2" y="458079"/>
            <a:ext cx="7773339" cy="1202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2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2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2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70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10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4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2" y="1775321"/>
            <a:ext cx="7773339" cy="2568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7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57202"/>
            <a:ext cx="1914995" cy="38861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2" y="457202"/>
            <a:ext cx="5744043" cy="38861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5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4"/>
            <a:ext cx="7763814" cy="205261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4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9"/>
            <a:ext cx="7773338" cy="1197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9"/>
            <a:ext cx="7773338" cy="1197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8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1" y="2288260"/>
            <a:ext cx="3829051" cy="20551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2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1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2" y="1974639"/>
            <a:ext cx="2951767" cy="236876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457200"/>
            <a:ext cx="4451227" cy="1517441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40"/>
            <a:ext cx="4451212" cy="236876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5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463889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2" y="1775321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DF711C9-394E-415F-9EB4-1A5A507DBEAF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2" y="4412457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4412457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D9D1A9-4640-4B4B-A48A-DD63E9B89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98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664208"/>
            <a:ext cx="6517482" cy="1193292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你配得至聖尊榮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0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365760"/>
            <a:ext cx="7772870" cy="4629321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耶穌，你配得至聖尊榮，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耶穌，當受最高讚美。</a:t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願全地響應，諸天唱和，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來尊崇主聖名超乎萬名。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4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92608"/>
            <a:ext cx="7772870" cy="470247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讓我們屈膝俯伏敬拜祂，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因祂聖名，萬膝要跪拜；</a:t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讓萬口承認：祂是主耶穌，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全能神，今我榮耀你。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4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92608"/>
            <a:ext cx="7772870" cy="4702473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但願尊貴、頌讚和權能，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都歸於你，都歸於你；</a:t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願尊貴、頌讚和權能，</a:t>
            </a: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  <a:p>
            <a:pPr marL="36900" indent="0" algn="ctr">
              <a:buNone/>
            </a:pP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都歸於你，都歸於你；</a:t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主耶穌，永活真神兒子。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44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71</Words>
  <Application>Microsoft Office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你配得至聖尊榮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Meei Wu</dc:creator>
  <cp:lastModifiedBy>wsc</cp:lastModifiedBy>
  <cp:revision>24</cp:revision>
  <dcterms:created xsi:type="dcterms:W3CDTF">2013-03-29T00:43:09Z</dcterms:created>
  <dcterms:modified xsi:type="dcterms:W3CDTF">2018-11-22T02:24:45Z</dcterms:modified>
</cp:coreProperties>
</file>